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0" r:id="rId6"/>
    <p:sldId id="282" r:id="rId7"/>
    <p:sldId id="283" r:id="rId8"/>
    <p:sldId id="284" r:id="rId9"/>
    <p:sldId id="285" r:id="rId10"/>
    <p:sldId id="287" r:id="rId11"/>
    <p:sldId id="286" r:id="rId12"/>
    <p:sldId id="288" r:id="rId13"/>
    <p:sldId id="277" r:id="rId14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6432" autoAdjust="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1848"/>
        <p:guide pos="7080"/>
        <p:guide pos="5112"/>
      </p:guideLst>
    </p:cSldViewPr>
  </p:slideViewPr>
  <p:outlineViewPr>
    <p:cViewPr>
      <p:scale>
        <a:sx n="33" d="100"/>
        <a:sy n="33" d="100"/>
      </p:scale>
      <p:origin x="0" y="-481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6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56DBFCA-9007-4FD6-B4A1-CB9B37B0EC99}" type="datetime1">
              <a:rPr lang="ko-KR" altLang="en-US" smtClean="0">
                <a:latin typeface="+mj-ea"/>
                <a:ea typeface="+mj-ea"/>
              </a:rPr>
              <a:t>2024-06-27</a:t>
            </a:fld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4DB74FA-BCF5-412C-B474-5CA730E53DF5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27747BF7-8AAD-449B-A0BD-664B6D61E1F1}" type="datetime1">
              <a:rPr lang="ko-KR" altLang="en-US" smtClean="0"/>
              <a:pPr/>
              <a:t>2024-06-27</a:t>
            </a:fld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5ADF348-2A86-4531-BD4E-BD8C0BBDAD47}" type="slidenum">
              <a:rPr lang="en-US" altLang="ko-KR" smtClean="0"/>
              <a:pPr/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5ADF348-2A86-4531-BD4E-BD8C0BBDAD47}" type="slidenum">
              <a:rPr lang="en-US" altLang="ko-KR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746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3ED51245-A7A5-4517-A4C5-F741FAE668F7}" type="slidenum">
              <a:rPr lang="en-US" altLang="ko-KR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130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3ED51245-A7A5-4517-A4C5-F741FAE668F7}" type="slidenum">
              <a:rPr lang="en-US" altLang="ko-KR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2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F1947BE1-D586-49AE-B2E6-EE426AA23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 rtlCol="0"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4B4012DC-9879-489B-B525-C474C5DD299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29797" y="627016"/>
            <a:ext cx="3199034" cy="5590903"/>
          </a:xfrm>
        </p:spPr>
        <p:txBody>
          <a:bodyPr rtlCol="0"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요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9DF7571-A130-4054-9513-4BDAC9AE53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830" y="635000"/>
            <a:ext cx="5171770" cy="2039374"/>
          </a:xfrm>
        </p:spPr>
        <p:txBody>
          <a:bodyPr rtlCol="0"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편집하려면 클릭하세요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CA27FA5-F6EE-4784-AC43-76381FC2CD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1998" y="2911475"/>
            <a:ext cx="4500563" cy="3311525"/>
          </a:xfrm>
        </p:spPr>
        <p:txBody>
          <a:bodyPr rtlCol="0"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6" name="그림 개체 틀 15">
            <a:extLst>
              <a:ext uri="{FF2B5EF4-FFF2-40B4-BE49-F238E27FC236}">
                <a16:creationId xmlns:a16="http://schemas.microsoft.com/office/drawing/2014/main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8" name="그림 개체 틀 17">
            <a:extLst>
              <a:ext uri="{FF2B5EF4-FFF2-40B4-BE49-F238E27FC236}">
                <a16:creationId xmlns:a16="http://schemas.microsoft.com/office/drawing/2014/main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마무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66A3D1-C594-4520-A142-F0D3F59C5F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5193" y="3036762"/>
            <a:ext cx="7136064" cy="1700784"/>
          </a:xfrm>
        </p:spPr>
        <p:txBody>
          <a:bodyPr rtlCol="0"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편집하려면 클릭하세요</a:t>
            </a:r>
          </a:p>
        </p:txBody>
      </p:sp>
      <p:sp>
        <p:nvSpPr>
          <p:cNvPr id="16" name="그림 개체 틀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47779" y="5355583"/>
            <a:ext cx="2270162" cy="577153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>
                <a:cs typeface="Calibri"/>
              </a:rPr>
              <a:t>편집하려면 클릭하세요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C16F6145-A1AE-4CDA-AE26-E8FDEFAAB395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984437" y="5355583"/>
            <a:ext cx="2270162" cy="577153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>
                <a:cs typeface="Calibri"/>
              </a:rPr>
              <a:t>편집하려면 클릭하세요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3FDD02FA-6843-4E54-ACDC-AFEAFB4EFAA9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421095" y="5355583"/>
            <a:ext cx="2270162" cy="577153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>
                <a:cs typeface="Calibri"/>
              </a:rPr>
              <a:t>편집하려면 클릭하세요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안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 rtlCol="0"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텍스트를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>
                <a:cs typeface="Calibri"/>
              </a:rPr>
              <a:t>마스터 텍스트 스타일을 편집하려면 클릭하세요</a:t>
            </a:r>
            <a:r>
              <a:rPr lang="en-US" altLang="ko-KR" noProof="0">
                <a:cs typeface="Calibri"/>
              </a:rPr>
              <a:t>.</a:t>
            </a:r>
          </a:p>
          <a:p>
            <a:pPr rtl="0"/>
            <a:endParaRPr lang="ko-KR" altLang="en-US" noProof="0">
              <a:cs typeface="Calibri"/>
            </a:endParaRPr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6" name="그림 개체 틀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 rtlCol="0">
            <a:noAutofit/>
          </a:bodyPr>
          <a:lstStyle>
            <a:lvl1pPr>
              <a:defRPr sz="5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sz="5400" noProof="0"/>
              <a:t>마스터 텍스트 스타일을 편집하려면 클릭하세요</a:t>
            </a:r>
            <a:r>
              <a:rPr lang="en-US" altLang="ko-KR" sz="5400" noProof="0"/>
              <a:t>.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sz="2000" noProof="0">
                <a:solidFill>
                  <a:schemeClr val="bg1"/>
                </a:solidFill>
                <a:cs typeface="Calibri"/>
              </a:rPr>
              <a:t>마스터 텍스트 스타일을 편집하려면 클릭하세요</a:t>
            </a:r>
            <a:r>
              <a:rPr lang="en-US" altLang="ko-KR" sz="2000" noProof="0">
                <a:solidFill>
                  <a:schemeClr val="bg1"/>
                </a:solidFill>
                <a:cs typeface="Calibri"/>
              </a:rPr>
              <a:t>.</a:t>
            </a:r>
          </a:p>
        </p:txBody>
      </p:sp>
      <p:sp>
        <p:nvSpPr>
          <p:cNvPr id="15" name="바닥글 개체 틀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b="1" noProof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샘플 바닥글 텍스트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dirty="0"/>
              <a:t>20XX</a:t>
            </a:r>
            <a:r>
              <a:rPr lang="ko-KR" altLang="en-US" dirty="0"/>
              <a:t>년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나누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B81E0804-8E9E-4C6E-B18D-44FE715B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rtlCol="0" anchor="b">
            <a:normAutofit/>
          </a:bodyPr>
          <a:lstStyle>
            <a:lvl1pPr>
              <a:defRPr sz="7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0120" y="4544568"/>
            <a:ext cx="10268712" cy="1545336"/>
          </a:xfrm>
        </p:spPr>
        <p:txBody>
          <a:bodyPr rtlCol="0"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 rtlCol="0"/>
          <a:lstStyle/>
          <a:p>
            <a:pPr rtl="0"/>
            <a:r>
              <a:rPr lang="ko-KR" altLang="en-US" noProof="0"/>
              <a:t>샘플 바닥글 텍스트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7CE633F-9882-4A5C-83A2-1109D0C73261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 rtlCol="0">
            <a:noAutofit/>
          </a:bodyPr>
          <a:lstStyle>
            <a:lvl1pPr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sz="5400" noProof="0"/>
              <a:t>마스터 텍스트 스타일을 편집하려면 클릭하세요</a:t>
            </a:r>
            <a:r>
              <a:rPr lang="en-US" altLang="ko-KR" sz="5400" noProof="0"/>
              <a:t>.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5" name="바닥글 개체 틀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ko-KR" altLang="en-US" noProof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샘플 바닥글 텍스트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rtlCol="0" anchor="ctr">
            <a:normAutofit/>
          </a:bodyPr>
          <a:lstStyle>
            <a:lvl1pPr>
              <a:defRPr sz="2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sz="2000" noProof="0">
                <a:solidFill>
                  <a:schemeClr val="bg1"/>
                </a:solidFill>
                <a:cs typeface="Calibri"/>
              </a:rPr>
              <a:t>마스터 텍스트 스타일을 편집하려면 클릭하세요</a:t>
            </a:r>
            <a:r>
              <a:rPr lang="en-US" altLang="ko-KR" sz="2000" noProof="0">
                <a:solidFill>
                  <a:schemeClr val="bg1"/>
                </a:solidFill>
                <a:cs typeface="Calibri"/>
              </a:rPr>
              <a:t>.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23" name="그림 개체 틀 22">
            <a:extLst>
              <a:ext uri="{FF2B5EF4-FFF2-40B4-BE49-F238E27FC236}">
                <a16:creationId xmlns:a16="http://schemas.microsoft.com/office/drawing/2014/main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4" name="그림 개체 틀 22">
            <a:extLst>
              <a:ext uri="{FF2B5EF4-FFF2-40B4-BE49-F238E27FC236}">
                <a16:creationId xmlns:a16="http://schemas.microsoft.com/office/drawing/2014/main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5" name="그림 개체 틀 22">
            <a:extLst>
              <a:ext uri="{FF2B5EF4-FFF2-40B4-BE49-F238E27FC236}">
                <a16:creationId xmlns:a16="http://schemas.microsoft.com/office/drawing/2014/main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6" name="그림 개체 틀 22">
            <a:extLst>
              <a:ext uri="{FF2B5EF4-FFF2-40B4-BE49-F238E27FC236}">
                <a16:creationId xmlns:a16="http://schemas.microsoft.com/office/drawing/2014/main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8" name="텍스트 개체 틀 27">
            <a:extLst>
              <a:ext uri="{FF2B5EF4-FFF2-40B4-BE49-F238E27FC236}">
                <a16:creationId xmlns:a16="http://schemas.microsoft.com/office/drawing/2014/main" id="{53861F78-BD42-4F29-8487-1641CFD0391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66800" y="5124103"/>
            <a:ext cx="1790700" cy="350292"/>
          </a:xfrm>
        </p:spPr>
        <p:txBody>
          <a:bodyPr rtlCol="0"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29" name="텍스트 개체 틀 27">
            <a:extLst>
              <a:ext uri="{FF2B5EF4-FFF2-40B4-BE49-F238E27FC236}">
                <a16:creationId xmlns:a16="http://schemas.microsoft.com/office/drawing/2014/main" id="{FFAB1F8B-1CEE-4068-86DE-561A12A0418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66800" y="5458421"/>
            <a:ext cx="1790700" cy="350292"/>
          </a:xfrm>
        </p:spPr>
        <p:txBody>
          <a:bodyPr rtlCol="0"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30" name="텍스트 개체 틀 27">
            <a:extLst>
              <a:ext uri="{FF2B5EF4-FFF2-40B4-BE49-F238E27FC236}">
                <a16:creationId xmlns:a16="http://schemas.microsoft.com/office/drawing/2014/main" id="{D5AE44CD-B78E-4EE2-B0F2-E0D436C2BA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21762" y="5124103"/>
            <a:ext cx="1790700" cy="350292"/>
          </a:xfrm>
        </p:spPr>
        <p:txBody>
          <a:bodyPr rtlCol="0"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31" name="텍스트 개체 틀 27">
            <a:extLst>
              <a:ext uri="{FF2B5EF4-FFF2-40B4-BE49-F238E27FC236}">
                <a16:creationId xmlns:a16="http://schemas.microsoft.com/office/drawing/2014/main" id="{3C4FE2DB-091F-4F7A-B6B6-9A6F22AC0B5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21762" y="5458421"/>
            <a:ext cx="1790700" cy="350292"/>
          </a:xfrm>
        </p:spPr>
        <p:txBody>
          <a:bodyPr rtlCol="0"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32" name="텍스트 개체 틀 27">
            <a:extLst>
              <a:ext uri="{FF2B5EF4-FFF2-40B4-BE49-F238E27FC236}">
                <a16:creationId xmlns:a16="http://schemas.microsoft.com/office/drawing/2014/main" id="{3A3F9D5D-A5CF-482B-A14C-E5BFADB76F7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76021" y="5124103"/>
            <a:ext cx="1790700" cy="350292"/>
          </a:xfrm>
        </p:spPr>
        <p:txBody>
          <a:bodyPr rtlCol="0"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33" name="텍스트 개체 틀 27">
            <a:extLst>
              <a:ext uri="{FF2B5EF4-FFF2-40B4-BE49-F238E27FC236}">
                <a16:creationId xmlns:a16="http://schemas.microsoft.com/office/drawing/2014/main" id="{A4F265B4-1FBB-4396-A938-862D45713A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76021" y="5458421"/>
            <a:ext cx="1790700" cy="350292"/>
          </a:xfrm>
        </p:spPr>
        <p:txBody>
          <a:bodyPr rtlCol="0"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34" name="텍스트 개체 틀 27">
            <a:extLst>
              <a:ext uri="{FF2B5EF4-FFF2-40B4-BE49-F238E27FC236}">
                <a16:creationId xmlns:a16="http://schemas.microsoft.com/office/drawing/2014/main" id="{AC1BA7DC-98B0-4261-8F1E-8101FB5D480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4500" y="5124103"/>
            <a:ext cx="1790700" cy="350292"/>
          </a:xfrm>
        </p:spPr>
        <p:txBody>
          <a:bodyPr rtlCol="0"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35" name="텍스트 개체 틀 27">
            <a:extLst>
              <a:ext uri="{FF2B5EF4-FFF2-40B4-BE49-F238E27FC236}">
                <a16:creationId xmlns:a16="http://schemas.microsoft.com/office/drawing/2014/main" id="{2E4EF69E-34E2-46FF-A0FA-3F136396D3E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4500" y="5458421"/>
            <a:ext cx="1790700" cy="350292"/>
          </a:xfrm>
        </p:spPr>
        <p:txBody>
          <a:bodyPr rtlCol="0"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 rtl="0"/>
            <a:r>
              <a:rPr lang="ko-KR" altLang="en-US" noProof="0"/>
              <a:t>편집하려면 클릭하세요</a:t>
            </a:r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0121" y="2587752"/>
            <a:ext cx="4818888" cy="892048"/>
          </a:xfrm>
        </p:spPr>
        <p:txBody>
          <a:bodyPr rtlCol="0" anchor="ctr"/>
          <a:lstStyle>
            <a:lvl1pPr marL="0" indent="0">
              <a:buNone/>
              <a:defRPr sz="2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60120" y="3594538"/>
            <a:ext cx="4818888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09944" y="2587752"/>
            <a:ext cx="4818888" cy="892048"/>
          </a:xfrm>
        </p:spPr>
        <p:txBody>
          <a:bodyPr rtlCol="0" anchor="ctr"/>
          <a:lstStyle>
            <a:lvl1pPr marL="0" indent="0">
              <a:buNone/>
              <a:defRPr sz="2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09944" y="3594538"/>
            <a:ext cx="4818888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 rtlCol="0"/>
          <a:lstStyle/>
          <a:p>
            <a:pPr rtl="0"/>
            <a:r>
              <a:rPr lang="ko-KR" altLang="en-US" noProof="0"/>
              <a:t>샘플 바닥글 텍스트</a:t>
            </a:r>
          </a:p>
        </p:txBody>
      </p:sp>
      <p:sp>
        <p:nvSpPr>
          <p:cNvPr id="10" name="날짜 개체 틀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3열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0121" y="2587752"/>
            <a:ext cx="3236976" cy="892048"/>
          </a:xfrm>
        </p:spPr>
        <p:txBody>
          <a:bodyPr rtlCol="0" anchor="ctr"/>
          <a:lstStyle>
            <a:lvl1pPr marL="0" indent="0">
              <a:buNone/>
              <a:defRPr sz="2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마스터 텍스트를 편집하려면 클릭하세요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60120" y="3594538"/>
            <a:ext cx="3236976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77512" y="2587752"/>
            <a:ext cx="3236976" cy="892048"/>
          </a:xfrm>
        </p:spPr>
        <p:txBody>
          <a:bodyPr rtlCol="0" anchor="ctr"/>
          <a:lstStyle>
            <a:lvl1pPr marL="0" indent="0">
              <a:buNone/>
              <a:defRPr sz="2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텍스트를 편집하려면 클릭하세요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477512" y="3594538"/>
            <a:ext cx="3236976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4" name="텍스트 개체 틀 4">
            <a:extLst>
              <a:ext uri="{FF2B5EF4-FFF2-40B4-BE49-F238E27FC236}">
                <a16:creationId xmlns:a16="http://schemas.microsoft.com/office/drawing/2014/main" id="{9054C03E-8FD4-4345-A971-0A2CCF5C4A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94903" y="2587752"/>
            <a:ext cx="3236976" cy="892048"/>
          </a:xfrm>
        </p:spPr>
        <p:txBody>
          <a:bodyPr rtlCol="0" anchor="ctr"/>
          <a:lstStyle>
            <a:lvl1pPr marL="0" indent="0">
              <a:buNone/>
              <a:defRPr sz="2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텍스트를 편집하려면 클릭하세요</a:t>
            </a:r>
          </a:p>
        </p:txBody>
      </p:sp>
      <p:sp>
        <p:nvSpPr>
          <p:cNvPr id="15" name="내용 개체 틀 5">
            <a:extLst>
              <a:ext uri="{FF2B5EF4-FFF2-40B4-BE49-F238E27FC236}">
                <a16:creationId xmlns:a16="http://schemas.microsoft.com/office/drawing/2014/main" id="{56D09A0C-509F-447E-AFB1-5531727D7DF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994903" y="3594538"/>
            <a:ext cx="3236976" cy="2586806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 rtlCol="0"/>
          <a:lstStyle/>
          <a:p>
            <a:pPr rtl="0"/>
            <a:r>
              <a:rPr lang="ko-KR" altLang="en-US" noProof="0"/>
              <a:t>샘플 바닥글 텍스트</a:t>
            </a:r>
          </a:p>
        </p:txBody>
      </p:sp>
      <p:sp>
        <p:nvSpPr>
          <p:cNvPr id="10" name="날짜 개체 틀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US" altLang="ko-KR" noProof="0"/>
              <a:t>20XX</a:t>
            </a:r>
            <a:r>
              <a:rPr lang="ko-KR" altLang="en-US" noProof="0"/>
              <a:t>년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b="1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20XX</a:t>
            </a:r>
            <a:r>
              <a:rPr lang="ko-KR" altLang="en-US"/>
              <a:t>년</a:t>
            </a:r>
            <a:endParaRPr lang="ko-KR" altLang="en-US" b="1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 cap="all" spc="5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샘플 바닥글 텍스트</a:t>
            </a:r>
            <a:endParaRPr lang="ko-KR" altLang="en-US" b="1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smtClean="0"/>
              <a:pPr/>
              <a:t>‹#›</a:t>
            </a:fld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6600" b="1" kern="1200" cap="all" spc="120" baseline="0">
          <a:solidFill>
            <a:schemeClr val="bg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0" indent="0" algn="l" defTabSz="914400" rtl="0" eaLnBrk="1" latinLnBrk="1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b="1" kern="1200" spc="5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274320" indent="-274320" algn="l" defTabSz="914400" rtl="0" eaLnBrk="1" latinLnBrk="1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b="1" kern="1200" spc="5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274320" indent="0" algn="l" defTabSz="914400" rtl="0" eaLnBrk="1" latinLnBrk="1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594360" indent="-274320" algn="l" defTabSz="914400" rtl="0" eaLnBrk="1" latinLnBrk="1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b="1" kern="1200" spc="5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594360" indent="0" algn="l" defTabSz="914400" rtl="0" eaLnBrk="1" latinLnBrk="1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894" y="234892"/>
            <a:ext cx="6492211" cy="6283353"/>
          </a:xfrm>
        </p:spPr>
        <p:txBody>
          <a:bodyPr rtlCol="0"/>
          <a:lstStyle/>
          <a:p>
            <a:pPr rtl="0"/>
            <a:r>
              <a:rPr lang="ko-KR" altLang="en-US" dirty="0" err="1"/>
              <a:t>아두이노를</a:t>
            </a:r>
            <a:r>
              <a:rPr lang="ko-KR" altLang="en-US" dirty="0"/>
              <a:t> 이용한</a:t>
            </a:r>
            <a:br>
              <a:rPr lang="en-US" altLang="ko-KR" dirty="0"/>
            </a:br>
            <a:r>
              <a:rPr lang="ko-KR" altLang="en-US" dirty="0" err="1"/>
              <a:t>드론제어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인공지능학과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dirty="0"/>
              <a:t>20172500</a:t>
            </a:r>
          </a:p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오세진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56">
            <a:extLst>
              <a:ext uri="{FF2B5EF4-FFF2-40B4-BE49-F238E27FC236}">
                <a16:creationId xmlns:a16="http://schemas.microsoft.com/office/drawing/2014/main" id="{D9F93E89-6BB0-44BD-A234-9F0747573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 rtlCol="0"/>
          <a:lstStyle/>
          <a:p>
            <a:pPr rtl="0"/>
            <a:r>
              <a:rPr lang="ko-KR" altLang="en-US"/>
              <a:t>감사합니다</a:t>
            </a:r>
          </a:p>
        </p:txBody>
      </p:sp>
      <p:pic>
        <p:nvPicPr>
          <p:cNvPr id="27" name="그림 개체 틀 26" descr="종이에 “The End.”가 입력된 타자기 이미지입니다. ">
            <a:extLst>
              <a:ext uri="{FF2B5EF4-FFF2-40B4-BE49-F238E27FC236}">
                <a16:creationId xmlns:a16="http://schemas.microsoft.com/office/drawing/2014/main" id="{E3EEA078-72A4-4C20-94E7-BFB4F433464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2804" y="1225484"/>
            <a:ext cx="4059934" cy="3951807"/>
          </a:xfrm>
        </p:spPr>
      </p:pic>
      <p:sp>
        <p:nvSpPr>
          <p:cNvPr id="17" name="내용 개체 틀 16">
            <a:extLst>
              <a:ext uri="{FF2B5EF4-FFF2-40B4-BE49-F238E27FC236}">
                <a16:creationId xmlns:a16="http://schemas.microsoft.com/office/drawing/2014/main" id="{19606920-6D8A-4305-AB8A-83B7F9391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2038" y="5389139"/>
            <a:ext cx="2270162" cy="577153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ko-KR" altLang="en-US" dirty="0"/>
              <a:t>인공지능학과</a:t>
            </a:r>
            <a:endParaRPr lang="en-US" altLang="ko-KR" dirty="0"/>
          </a:p>
          <a:p>
            <a:pPr rtl="0"/>
            <a:r>
              <a:rPr lang="en-US" altLang="ko-KR" dirty="0"/>
              <a:t>20172500 </a:t>
            </a:r>
            <a:r>
              <a:rPr lang="ko-KR" altLang="en-US" dirty="0"/>
              <a:t>오세진</a:t>
            </a:r>
          </a:p>
        </p:txBody>
      </p:sp>
    </p:spTree>
    <p:extLst>
      <p:ext uri="{BB962C8B-B14F-4D97-AF65-F5344CB8AC3E}">
        <p14:creationId xmlns:p14="http://schemas.microsoft.com/office/powerpoint/2010/main" val="2452352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16D8A-2E12-4C9A-8001-077CF2830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dirty="0"/>
              <a:t>프로젝트 소개</a:t>
            </a:r>
          </a:p>
        </p:txBody>
      </p:sp>
      <p:sp>
        <p:nvSpPr>
          <p:cNvPr id="42" name="내용 개체 틀 41">
            <a:extLst>
              <a:ext uri="{FF2B5EF4-FFF2-40B4-BE49-F238E27FC236}">
                <a16:creationId xmlns:a16="http://schemas.microsoft.com/office/drawing/2014/main" id="{69D5268B-B9FF-4EF5-90FE-EC2BBE068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dirty="0" err="1"/>
              <a:t>드론제어</a:t>
            </a:r>
            <a:r>
              <a:rPr lang="ko-KR" altLang="en-US" dirty="0"/>
              <a:t> 및 실습 수업에서 배운 </a:t>
            </a:r>
            <a:r>
              <a:rPr lang="ko-KR" altLang="en-US" dirty="0" err="1"/>
              <a:t>아두이노를</a:t>
            </a:r>
            <a:r>
              <a:rPr lang="ko-KR" altLang="en-US" dirty="0"/>
              <a:t> 이용하여 </a:t>
            </a:r>
            <a:r>
              <a:rPr lang="ko-KR" altLang="en-US" dirty="0" err="1"/>
              <a:t>드론을</a:t>
            </a:r>
            <a:r>
              <a:rPr lang="ko-KR" altLang="en-US" dirty="0"/>
              <a:t> 올바르게 제어하여 비행할 수 있도록 하는 것이 목표</a:t>
            </a:r>
            <a:endParaRPr lang="en-US" altLang="ko-KR" dirty="0"/>
          </a:p>
        </p:txBody>
      </p:sp>
      <p:sp>
        <p:nvSpPr>
          <p:cNvPr id="16" name="날짜 개체 틀 15">
            <a:extLst>
              <a:ext uri="{FF2B5EF4-FFF2-40B4-BE49-F238E27FC236}">
                <a16:creationId xmlns:a16="http://schemas.microsoft.com/office/drawing/2014/main" id="{8A0E0C01-C0E3-4A01-A4F2-4C32D4425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/>
              <a:t>20XX</a:t>
            </a:r>
            <a:r>
              <a:rPr lang="ko-KR" altLang="en-US"/>
              <a:t>년</a:t>
            </a:r>
          </a:p>
        </p:txBody>
      </p:sp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D0A2AA5F-AC43-49A7-AA8B-D75C87AB0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7E8200-1950-409B-82E7-99938E7AE355}" type="slidenum">
              <a:rPr lang="en-US" altLang="ko-KR" smtClean="0"/>
              <a:pPr rtl="0"/>
              <a:t>2</a:t>
            </a:fld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B579853-3DE1-F343-2EEA-44CB8EBEC652}"/>
              </a:ext>
            </a:extLst>
          </p:cNvPr>
          <p:cNvSpPr/>
          <p:nvPr/>
        </p:nvSpPr>
        <p:spPr>
          <a:xfrm>
            <a:off x="960438" y="6356350"/>
            <a:ext cx="1589815" cy="3651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617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2DDBDA-47A4-F4E1-B659-2CB484D6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코드</a:t>
            </a:r>
          </a:p>
        </p:txBody>
      </p:sp>
      <p:pic>
        <p:nvPicPr>
          <p:cNvPr id="8" name="내용 개체 틀 7" descr="텍스트이(가) 표시된 사진&#10;&#10;자동 생성된 설명">
            <a:extLst>
              <a:ext uri="{FF2B5EF4-FFF2-40B4-BE49-F238E27FC236}">
                <a16:creationId xmlns:a16="http://schemas.microsoft.com/office/drawing/2014/main" id="{CF2FFF02-77D6-7155-49FE-0CBDB05DFB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4049" y="2340150"/>
            <a:ext cx="2021734" cy="4371416"/>
          </a:xfr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53EAB6D0-9D02-1BE7-E861-5D8252626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462" y="2340149"/>
            <a:ext cx="3886609" cy="4371417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9B92B080-4CCA-9744-1550-D68B38382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1278" y="2340149"/>
            <a:ext cx="4894265" cy="437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72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2DDBDA-47A4-F4E1-B659-2CB484D6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코드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33AB452-17C7-09C5-D6CA-5FEC02518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83" y="2427731"/>
            <a:ext cx="3477264" cy="4112455"/>
          </a:xfrm>
          <a:prstGeom prst="rect">
            <a:avLst/>
          </a:prstGeom>
        </p:spPr>
      </p:pic>
      <p:pic>
        <p:nvPicPr>
          <p:cNvPr id="4" name="그림 3" descr="텍스트, 점수판, 명판이(가) 표시된 사진&#10;&#10;자동 생성된 설명">
            <a:extLst>
              <a:ext uri="{FF2B5EF4-FFF2-40B4-BE49-F238E27FC236}">
                <a16:creationId xmlns:a16="http://schemas.microsoft.com/office/drawing/2014/main" id="{C85D162F-3B34-F4B0-1AFA-633B794A4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770" y="2568968"/>
            <a:ext cx="4972306" cy="368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56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86A2FD-A4E8-BBCF-79AF-79869163F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dirty="0"/>
              <a:t>실습 결과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pic>
        <p:nvPicPr>
          <p:cNvPr id="7" name="[SHANA]드론제어 1">
            <a:hlinkClick r:id="" action="ppaction://media"/>
            <a:extLst>
              <a:ext uri="{FF2B5EF4-FFF2-40B4-BE49-F238E27FC236}">
                <a16:creationId xmlns:a16="http://schemas.microsoft.com/office/drawing/2014/main" id="{14EB7494-AB92-CF78-0456-7D0AA4B0C8D8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3737" y="2560077"/>
            <a:ext cx="6161039" cy="3465585"/>
          </a:xfrm>
          <a:noFill/>
        </p:spPr>
      </p:pic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E514E18C-184A-589B-E812-9804D38A4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97513" y="2560077"/>
            <a:ext cx="4818888" cy="2586806"/>
          </a:xfrm>
        </p:spPr>
        <p:txBody>
          <a:bodyPr/>
          <a:lstStyle/>
          <a:p>
            <a:r>
              <a:rPr lang="ko-KR" altLang="en-US" dirty="0"/>
              <a:t>높게 뜨지 못하고 제자리에서 계속 공회전하는 모습을 볼 수 있다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329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86A2FD-A4E8-BBCF-79AF-79869163F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dirty="0"/>
              <a:t>실습 결과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E514E18C-184A-589B-E812-9804D38A4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95987" y="2560077"/>
            <a:ext cx="4818888" cy="2586806"/>
          </a:xfrm>
        </p:spPr>
        <p:txBody>
          <a:bodyPr/>
          <a:lstStyle/>
          <a:p>
            <a:r>
              <a:rPr lang="ko-KR" altLang="en-US" dirty="0"/>
              <a:t>줄이 너무 팽팽하기 때문에 </a:t>
            </a:r>
            <a:r>
              <a:rPr lang="ko-KR" altLang="en-US" dirty="0" err="1"/>
              <a:t>드론이</a:t>
            </a:r>
            <a:r>
              <a:rPr lang="ko-KR" altLang="en-US" dirty="0"/>
              <a:t> 뜨지 </a:t>
            </a:r>
            <a:r>
              <a:rPr lang="ko-KR" altLang="en-US" dirty="0" err="1"/>
              <a:t>않았을수도</a:t>
            </a:r>
            <a:r>
              <a:rPr lang="ko-KR" altLang="en-US" dirty="0"/>
              <a:t> 있다고 생각해서 줄을 </a:t>
            </a:r>
            <a:r>
              <a:rPr lang="ko-KR" altLang="en-US" dirty="0" err="1"/>
              <a:t>느슨하게하고</a:t>
            </a:r>
            <a:r>
              <a:rPr lang="ko-KR" altLang="en-US" dirty="0"/>
              <a:t> 이리저리 움직여 보았다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여전히 뜨지 않는 모습</a:t>
            </a:r>
            <a:endParaRPr lang="en-US" dirty="0"/>
          </a:p>
        </p:txBody>
      </p:sp>
      <p:pic>
        <p:nvPicPr>
          <p:cNvPr id="5" name="[SHANA]드론제어 2">
            <a:hlinkClick r:id="" action="ppaction://media"/>
            <a:extLst>
              <a:ext uri="{FF2B5EF4-FFF2-40B4-BE49-F238E27FC236}">
                <a16:creationId xmlns:a16="http://schemas.microsoft.com/office/drawing/2014/main" id="{39B722D9-78A4-3423-43CD-50FF6A87A30C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887" y="2459665"/>
            <a:ext cx="6349626" cy="3571391"/>
          </a:xfrm>
        </p:spPr>
      </p:pic>
    </p:spTree>
    <p:extLst>
      <p:ext uri="{BB962C8B-B14F-4D97-AF65-F5344CB8AC3E}">
        <p14:creationId xmlns:p14="http://schemas.microsoft.com/office/powerpoint/2010/main" val="1038887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2DDBDA-47A4-F4E1-B659-2CB484D64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771" y="1004205"/>
            <a:ext cx="6096000" cy="3725183"/>
          </a:xfrm>
        </p:spPr>
        <p:txBody>
          <a:bodyPr anchor="ctr">
            <a:normAutofit/>
          </a:bodyPr>
          <a:lstStyle/>
          <a:p>
            <a:r>
              <a:rPr lang="ko-KR" altLang="en-US" sz="5400" dirty="0"/>
              <a:t>코드 수정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2B84CE65-E881-3F20-A009-32D1632CE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3387"/>
            <a:ext cx="4657345" cy="3551225"/>
          </a:xfrm>
          <a:prstGeom prst="rect">
            <a:avLst/>
          </a:prstGeom>
          <a:noFill/>
        </p:spPr>
      </p:pic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357F8A31-FCCD-1245-E37C-91378323A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5771" y="4865914"/>
            <a:ext cx="6096000" cy="532038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dirty="0" err="1"/>
              <a:t>아두이노</a:t>
            </a:r>
            <a:r>
              <a:rPr lang="ko-KR" altLang="en-US" dirty="0"/>
              <a:t> 모터 세기 값을 </a:t>
            </a:r>
            <a:r>
              <a:rPr lang="en-US" altLang="ko-KR" dirty="0"/>
              <a:t>255 </a:t>
            </a:r>
            <a:r>
              <a:rPr lang="ko-KR" altLang="en-US" dirty="0"/>
              <a:t>최대로 설정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150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86A2FD-A4E8-BBCF-79AF-79869163F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dirty="0"/>
              <a:t>실습 결과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E514E18C-184A-589B-E812-9804D38A4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95987" y="2560077"/>
            <a:ext cx="4818888" cy="2586806"/>
          </a:xfrm>
        </p:spPr>
        <p:txBody>
          <a:bodyPr/>
          <a:lstStyle/>
          <a:p>
            <a:r>
              <a:rPr lang="ko-KR" altLang="en-US" dirty="0" err="1"/>
              <a:t>아두이노</a:t>
            </a:r>
            <a:r>
              <a:rPr lang="ko-KR" altLang="en-US" dirty="0"/>
              <a:t> 모터 세기 값을 최대로 설정 후 블루투스 터미널에서 모터 세기를 최대로 올린 경우</a:t>
            </a:r>
            <a:endParaRPr lang="en-US" altLang="ko-KR" dirty="0"/>
          </a:p>
          <a:p>
            <a:r>
              <a:rPr lang="ko-KR" altLang="en-US" dirty="0"/>
              <a:t>잠깐 떴다가 다시 가라앉는 </a:t>
            </a:r>
            <a:r>
              <a:rPr lang="ko-KR" altLang="en-US" dirty="0" err="1"/>
              <a:t>드론을</a:t>
            </a:r>
            <a:r>
              <a:rPr lang="ko-KR" altLang="en-US" dirty="0"/>
              <a:t> 볼 수 있다</a:t>
            </a:r>
            <a:r>
              <a:rPr lang="en-US" altLang="ko-KR" dirty="0"/>
              <a:t>.</a:t>
            </a:r>
            <a:endParaRPr lang="en-US" dirty="0"/>
          </a:p>
        </p:txBody>
      </p:sp>
      <p:pic>
        <p:nvPicPr>
          <p:cNvPr id="6" name="[SHANA]드론제어 3">
            <a:hlinkClick r:id="" action="ppaction://media"/>
            <a:extLst>
              <a:ext uri="{FF2B5EF4-FFF2-40B4-BE49-F238E27FC236}">
                <a16:creationId xmlns:a16="http://schemas.microsoft.com/office/drawing/2014/main" id="{94AC012D-3427-FF05-9A45-91EF42008608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261" y="2495107"/>
            <a:ext cx="6591117" cy="3707219"/>
          </a:xfrm>
        </p:spPr>
      </p:pic>
    </p:spTree>
    <p:extLst>
      <p:ext uri="{BB962C8B-B14F-4D97-AF65-F5344CB8AC3E}">
        <p14:creationId xmlns:p14="http://schemas.microsoft.com/office/powerpoint/2010/main" val="285120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93AECF-4E93-1FC0-F429-1156AC8F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dirty="0"/>
              <a:t>실습 결과 </a:t>
            </a:r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CFC7B-821E-5D24-817D-8A78D9F2E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dirty="0"/>
              <a:t>문제 해결을 위해 교수님을 찾아가 도움을 요청하였고 배터리 문제였음을 인지하게 됨</a:t>
            </a:r>
            <a:r>
              <a:rPr lang="en-US" altLang="ko-KR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dirty="0"/>
              <a:t>코드 수정없이 같은 </a:t>
            </a:r>
            <a:r>
              <a:rPr lang="ko-KR" altLang="en-US" dirty="0" err="1"/>
              <a:t>드론으로</a:t>
            </a:r>
            <a:r>
              <a:rPr lang="ko-KR" altLang="en-US" dirty="0"/>
              <a:t> 새 배터리로 교체 후 </a:t>
            </a:r>
            <a:r>
              <a:rPr lang="ko-KR" altLang="en-US" dirty="0" err="1"/>
              <a:t>아두이노를</a:t>
            </a:r>
            <a:r>
              <a:rPr lang="ko-KR" altLang="en-US" dirty="0"/>
              <a:t> 실행하자 문제없이 비행하는 모습을 볼 수 있었음</a:t>
            </a:r>
            <a:r>
              <a:rPr lang="en-US" altLang="ko-KR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73373926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517_TF11201103_Win32" id="{FCE269D2-560F-434E-9F4D-48E1D7CB35A2}" vid="{4FF26E2A-7A65-4987-A8D7-EBCF15079B1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878E47-D7B4-44CA-8507-24783F79A5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251B918-0091-4E96-9E28-42B87D9557A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A0EFE35-5C2D-4EEC-93CA-7B3D4088735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은은한 디자인</Template>
  <TotalTime>119</TotalTime>
  <Words>140</Words>
  <Application>Microsoft Office PowerPoint</Application>
  <PresentationFormat>와이드스크린</PresentationFormat>
  <Paragraphs>29</Paragraphs>
  <Slides>10</Slides>
  <Notes>3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Arial</vt:lpstr>
      <vt:lpstr>Calibri</vt:lpstr>
      <vt:lpstr>Wingdings</vt:lpstr>
      <vt:lpstr>JuxtaposeVTI</vt:lpstr>
      <vt:lpstr>아두이노를 이용한 드론제어</vt:lpstr>
      <vt:lpstr>프로젝트 소개</vt:lpstr>
      <vt:lpstr>코드</vt:lpstr>
      <vt:lpstr>코드</vt:lpstr>
      <vt:lpstr>실습 결과 1</vt:lpstr>
      <vt:lpstr>실습 결과 2</vt:lpstr>
      <vt:lpstr>코드 수정</vt:lpstr>
      <vt:lpstr>실습 결과 3</vt:lpstr>
      <vt:lpstr>실습 결과 4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머신러닝을 활용한  영화 추천  웹사이트</dc:title>
  <dc:creator>a</dc:creator>
  <cp:lastModifiedBy>오세진</cp:lastModifiedBy>
  <cp:revision>13</cp:revision>
  <dcterms:created xsi:type="dcterms:W3CDTF">2022-09-19T01:37:57Z</dcterms:created>
  <dcterms:modified xsi:type="dcterms:W3CDTF">2024-06-26T17:52:16Z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